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1" r:id="rId3"/>
    <p:sldId id="272" r:id="rId4"/>
    <p:sldId id="273" r:id="rId5"/>
    <p:sldId id="269" r:id="rId6"/>
    <p:sldId id="270" r:id="rId7"/>
  </p:sldIdLst>
  <p:sldSz cx="7772400" cy="960438"/>
  <p:notesSz cx="6858000" cy="9144000"/>
  <p:defaultTextStyle>
    <a:defPPr>
      <a:defRPr lang="en-US"/>
    </a:defPPr>
    <a:lvl1pPr marL="0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1pPr>
    <a:lvl2pPr marL="262268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2pPr>
    <a:lvl3pPr marL="524535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3pPr>
    <a:lvl4pPr marL="786803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4pPr>
    <a:lvl5pPr marL="1049072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5pPr>
    <a:lvl6pPr marL="1311338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6pPr>
    <a:lvl7pPr marL="1573607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7pPr>
    <a:lvl8pPr marL="1835873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8pPr>
    <a:lvl9pPr marL="2098142" algn="l" defTabSz="262268" rtl="0" eaLnBrk="1" latinLnBrk="0" hangingPunct="1">
      <a:defRPr sz="10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" id="{63E92524-246A-4AE4-85E0-F3028EC01FB7}">
          <p14:sldIdLst>
            <p14:sldId id="261"/>
          </p14:sldIdLst>
        </p14:section>
        <p14:section name="Editable Templates - Internal" id="{84C18333-5ADE-4998-A73B-1E6610EC624B}">
          <p14:sldIdLst>
            <p14:sldId id="271"/>
            <p14:sldId id="272"/>
            <p14:sldId id="273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s VH" initials="ZV" lastIdx="1" clrIdx="0">
    <p:extLst>
      <p:ext uri="{19B8F6BF-5375-455C-9EA6-DF929625EA0E}">
        <p15:presenceInfo xmlns:p15="http://schemas.microsoft.com/office/powerpoint/2012/main" userId="d201c191c21634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2" autoAdjust="0"/>
    <p:restoredTop sz="94660"/>
  </p:normalViewPr>
  <p:slideViewPr>
    <p:cSldViewPr snapToGrid="0" showGuides="1">
      <p:cViewPr varScale="1">
        <p:scale>
          <a:sx n="186" d="100"/>
          <a:sy n="186" d="100"/>
        </p:scale>
        <p:origin x="162" y="1866"/>
      </p:cViewPr>
      <p:guideLst>
        <p:guide orient="horz" pos="303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57184"/>
            <a:ext cx="5829300" cy="334375"/>
          </a:xfrm>
        </p:spPr>
        <p:txBody>
          <a:bodyPr anchor="b"/>
          <a:lstStyle>
            <a:lvl1pPr algn="ctr">
              <a:defRPr sz="2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04453"/>
            <a:ext cx="5829300" cy="231884"/>
          </a:xfrm>
        </p:spPr>
        <p:txBody>
          <a:bodyPr/>
          <a:lstStyle>
            <a:lvl1pPr marL="0" indent="0" algn="ctr">
              <a:buNone/>
              <a:defRPr sz="1000"/>
            </a:lvl1pPr>
            <a:lvl2pPr marL="190527" indent="0" algn="ctr">
              <a:buNone/>
              <a:defRPr sz="833"/>
            </a:lvl2pPr>
            <a:lvl3pPr marL="381056" indent="0" algn="ctr">
              <a:buNone/>
              <a:defRPr sz="750"/>
            </a:lvl3pPr>
            <a:lvl4pPr marL="571584" indent="0" algn="ctr">
              <a:buNone/>
              <a:defRPr sz="667"/>
            </a:lvl4pPr>
            <a:lvl5pPr marL="762112" indent="0" algn="ctr">
              <a:buNone/>
              <a:defRPr sz="667"/>
            </a:lvl5pPr>
            <a:lvl6pPr marL="952639" indent="0" algn="ctr">
              <a:buNone/>
              <a:defRPr sz="667"/>
            </a:lvl6pPr>
            <a:lvl7pPr marL="1143168" indent="0" algn="ctr">
              <a:buNone/>
              <a:defRPr sz="667"/>
            </a:lvl7pPr>
            <a:lvl8pPr marL="1333696" indent="0" algn="ctr">
              <a:buNone/>
              <a:defRPr sz="667"/>
            </a:lvl8pPr>
            <a:lvl9pPr marL="1524224" indent="0" algn="ctr">
              <a:buNone/>
              <a:defRPr sz="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1136"/>
            <a:ext cx="1675924" cy="8139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4" y="51136"/>
            <a:ext cx="4930616" cy="8139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8" y="239444"/>
            <a:ext cx="6703696" cy="399514"/>
          </a:xfrm>
        </p:spPr>
        <p:txBody>
          <a:bodyPr anchor="b"/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8" y="642739"/>
            <a:ext cx="6703696" cy="210096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190527" indent="0">
              <a:buNone/>
              <a:defRPr sz="833">
                <a:solidFill>
                  <a:schemeClr val="tx1">
                    <a:tint val="75000"/>
                  </a:schemeClr>
                </a:solidFill>
              </a:defRPr>
            </a:lvl2pPr>
            <a:lvl3pPr marL="381056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571584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4pPr>
            <a:lvl5pPr marL="762112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5pPr>
            <a:lvl6pPr marL="952639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6pPr>
            <a:lvl7pPr marL="1143168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7pPr>
            <a:lvl8pPr marL="1333696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8pPr>
            <a:lvl9pPr marL="1524224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0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4" y="255672"/>
            <a:ext cx="3303270" cy="609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7" y="255672"/>
            <a:ext cx="3303270" cy="609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8" y="51135"/>
            <a:ext cx="6703696" cy="185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70" y="235442"/>
            <a:ext cx="3288089" cy="115386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527" indent="0">
              <a:buNone/>
              <a:defRPr sz="833" b="1"/>
            </a:lvl2pPr>
            <a:lvl3pPr marL="381056" indent="0">
              <a:buNone/>
              <a:defRPr sz="750" b="1"/>
            </a:lvl3pPr>
            <a:lvl4pPr marL="571584" indent="0">
              <a:buNone/>
              <a:defRPr sz="667" b="1"/>
            </a:lvl4pPr>
            <a:lvl5pPr marL="762112" indent="0">
              <a:buNone/>
              <a:defRPr sz="667" b="1"/>
            </a:lvl5pPr>
            <a:lvl6pPr marL="952639" indent="0">
              <a:buNone/>
              <a:defRPr sz="667" b="1"/>
            </a:lvl6pPr>
            <a:lvl7pPr marL="1143168" indent="0">
              <a:buNone/>
              <a:defRPr sz="667" b="1"/>
            </a:lvl7pPr>
            <a:lvl8pPr marL="1333696" indent="0">
              <a:buNone/>
              <a:defRPr sz="667" b="1"/>
            </a:lvl8pPr>
            <a:lvl9pPr marL="1524224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70" y="350829"/>
            <a:ext cx="3288089" cy="51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81" y="235442"/>
            <a:ext cx="3304282" cy="115386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527" indent="0">
              <a:buNone/>
              <a:defRPr sz="833" b="1"/>
            </a:lvl2pPr>
            <a:lvl3pPr marL="381056" indent="0">
              <a:buNone/>
              <a:defRPr sz="750" b="1"/>
            </a:lvl3pPr>
            <a:lvl4pPr marL="571584" indent="0">
              <a:buNone/>
              <a:defRPr sz="667" b="1"/>
            </a:lvl4pPr>
            <a:lvl5pPr marL="762112" indent="0">
              <a:buNone/>
              <a:defRPr sz="667" b="1"/>
            </a:lvl5pPr>
            <a:lvl6pPr marL="952639" indent="0">
              <a:buNone/>
              <a:defRPr sz="667" b="1"/>
            </a:lvl6pPr>
            <a:lvl7pPr marL="1143168" indent="0">
              <a:buNone/>
              <a:defRPr sz="667" b="1"/>
            </a:lvl7pPr>
            <a:lvl8pPr marL="1333696" indent="0">
              <a:buNone/>
              <a:defRPr sz="667" b="1"/>
            </a:lvl8pPr>
            <a:lvl9pPr marL="1524224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81" y="350829"/>
            <a:ext cx="3304282" cy="51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8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4029"/>
            <a:ext cx="2506801" cy="224102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3" y="138288"/>
            <a:ext cx="3934778" cy="682533"/>
          </a:xfrm>
        </p:spPr>
        <p:txBody>
          <a:bodyPr/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833"/>
            </a:lvl4pPr>
            <a:lvl5pPr>
              <a:defRPr sz="833"/>
            </a:lvl5pPr>
            <a:lvl6pPr>
              <a:defRPr sz="833"/>
            </a:lvl6pPr>
            <a:lvl7pPr>
              <a:defRPr sz="833"/>
            </a:lvl7pPr>
            <a:lvl8pPr>
              <a:defRPr sz="833"/>
            </a:lvl8pPr>
            <a:lvl9pPr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288133"/>
            <a:ext cx="2506801" cy="533799"/>
          </a:xfrm>
        </p:spPr>
        <p:txBody>
          <a:bodyPr/>
          <a:lstStyle>
            <a:lvl1pPr marL="0" indent="0">
              <a:buNone/>
              <a:defRPr sz="667"/>
            </a:lvl1pPr>
            <a:lvl2pPr marL="190527" indent="0">
              <a:buNone/>
              <a:defRPr sz="583"/>
            </a:lvl2pPr>
            <a:lvl3pPr marL="381056" indent="0">
              <a:buNone/>
              <a:defRPr sz="500"/>
            </a:lvl3pPr>
            <a:lvl4pPr marL="571584" indent="0">
              <a:buNone/>
              <a:defRPr sz="417"/>
            </a:lvl4pPr>
            <a:lvl5pPr marL="762112" indent="0">
              <a:buNone/>
              <a:defRPr sz="417"/>
            </a:lvl5pPr>
            <a:lvl6pPr marL="952639" indent="0">
              <a:buNone/>
              <a:defRPr sz="417"/>
            </a:lvl6pPr>
            <a:lvl7pPr marL="1143168" indent="0">
              <a:buNone/>
              <a:defRPr sz="417"/>
            </a:lvl7pPr>
            <a:lvl8pPr marL="1333696" indent="0">
              <a:buNone/>
              <a:defRPr sz="417"/>
            </a:lvl8pPr>
            <a:lvl9pPr marL="1524224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0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4029"/>
            <a:ext cx="2506801" cy="224102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3" y="138288"/>
            <a:ext cx="3934778" cy="682533"/>
          </a:xfrm>
        </p:spPr>
        <p:txBody>
          <a:bodyPr anchor="t"/>
          <a:lstStyle>
            <a:lvl1pPr marL="0" indent="0">
              <a:buNone/>
              <a:defRPr sz="1333"/>
            </a:lvl1pPr>
            <a:lvl2pPr marL="190527" indent="0">
              <a:buNone/>
              <a:defRPr sz="1167"/>
            </a:lvl2pPr>
            <a:lvl3pPr marL="381056" indent="0">
              <a:buNone/>
              <a:defRPr sz="1000"/>
            </a:lvl3pPr>
            <a:lvl4pPr marL="571584" indent="0">
              <a:buNone/>
              <a:defRPr sz="833"/>
            </a:lvl4pPr>
            <a:lvl5pPr marL="762112" indent="0">
              <a:buNone/>
              <a:defRPr sz="833"/>
            </a:lvl5pPr>
            <a:lvl6pPr marL="952639" indent="0">
              <a:buNone/>
              <a:defRPr sz="833"/>
            </a:lvl6pPr>
            <a:lvl7pPr marL="1143168" indent="0">
              <a:buNone/>
              <a:defRPr sz="833"/>
            </a:lvl7pPr>
            <a:lvl8pPr marL="1333696" indent="0">
              <a:buNone/>
              <a:defRPr sz="833"/>
            </a:lvl8pPr>
            <a:lvl9pPr marL="1524224" indent="0">
              <a:buNone/>
              <a:defRPr sz="8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288133"/>
            <a:ext cx="2506801" cy="533799"/>
          </a:xfrm>
        </p:spPr>
        <p:txBody>
          <a:bodyPr/>
          <a:lstStyle>
            <a:lvl1pPr marL="0" indent="0">
              <a:buNone/>
              <a:defRPr sz="667"/>
            </a:lvl1pPr>
            <a:lvl2pPr marL="190527" indent="0">
              <a:buNone/>
              <a:defRPr sz="583"/>
            </a:lvl2pPr>
            <a:lvl3pPr marL="381056" indent="0">
              <a:buNone/>
              <a:defRPr sz="500"/>
            </a:lvl3pPr>
            <a:lvl4pPr marL="571584" indent="0">
              <a:buNone/>
              <a:defRPr sz="417"/>
            </a:lvl4pPr>
            <a:lvl5pPr marL="762112" indent="0">
              <a:buNone/>
              <a:defRPr sz="417"/>
            </a:lvl5pPr>
            <a:lvl6pPr marL="952639" indent="0">
              <a:buNone/>
              <a:defRPr sz="417"/>
            </a:lvl6pPr>
            <a:lvl7pPr marL="1143168" indent="0">
              <a:buNone/>
              <a:defRPr sz="417"/>
            </a:lvl7pPr>
            <a:lvl8pPr marL="1333696" indent="0">
              <a:buNone/>
              <a:defRPr sz="417"/>
            </a:lvl8pPr>
            <a:lvl9pPr marL="1524224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5" y="51135"/>
            <a:ext cx="6703696" cy="18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5" y="255672"/>
            <a:ext cx="6703696" cy="60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4" y="890186"/>
            <a:ext cx="1748790" cy="51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26C5-4814-4CBE-866A-6B497036D6E6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10" y="890186"/>
            <a:ext cx="2623186" cy="51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890186"/>
            <a:ext cx="1748790" cy="51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1056" rtl="0" eaLnBrk="1" latinLnBrk="0" hangingPunct="1">
        <a:lnSpc>
          <a:spcPct val="90000"/>
        </a:lnSpc>
        <a:spcBef>
          <a:spcPct val="0"/>
        </a:spcBef>
        <a:buNone/>
        <a:defRPr sz="1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264" indent="-95264" algn="l" defTabSz="38105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1pPr>
      <a:lvl2pPr marL="285793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6320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833" kern="1200">
          <a:solidFill>
            <a:schemeClr val="tx1"/>
          </a:solidFill>
          <a:latin typeface="+mn-lt"/>
          <a:ea typeface="+mn-ea"/>
          <a:cs typeface="+mn-cs"/>
        </a:defRPr>
      </a:lvl3pPr>
      <a:lvl4pPr marL="666848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57376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47904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238432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428959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619489" indent="-95264" algn="l" defTabSz="3810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90527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381056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71584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62112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52639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3168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33696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24224" algn="l" defTabSz="381056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FC269-FB57-425A-98A9-B881142C4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4839" y="111349"/>
            <a:ext cx="588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How to use these slides</a:t>
            </a:r>
          </a:p>
          <a:p>
            <a:pPr marL="342923" indent="-342923">
              <a:buFontTx/>
              <a:buChar char="-"/>
            </a:pPr>
            <a:r>
              <a:rPr lang="en-GB" sz="105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choose a slide</a:t>
            </a:r>
          </a:p>
          <a:p>
            <a:pPr marL="342923" indent="-342923">
              <a:buFontTx/>
              <a:buChar char="-"/>
            </a:pPr>
            <a:r>
              <a:rPr lang="en-GB" sz="105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insert your event details</a:t>
            </a:r>
          </a:p>
          <a:p>
            <a:pPr marL="342923" indent="-342923">
              <a:buFontTx/>
              <a:buChar char="-"/>
            </a:pPr>
            <a:r>
              <a:rPr lang="en-GB" sz="105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select the slide and “save as” in “jpeg” format. Choose “Just this slide” when prompted)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BE77B-7706-AAD1-C985-36B0CDA4A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75" y="-1"/>
            <a:ext cx="814225" cy="6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8208F2-984B-68B8-EA90-624BD4A72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84" r="17026" b="16329"/>
          <a:stretch/>
        </p:blipFill>
        <p:spPr>
          <a:xfrm>
            <a:off x="5236603" y="0"/>
            <a:ext cx="2535798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21029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city, day&#10;&#10;Description automatically generated">
            <a:extLst>
              <a:ext uri="{FF2B5EF4-FFF2-40B4-BE49-F238E27FC236}">
                <a16:creationId xmlns:a16="http://schemas.microsoft.com/office/drawing/2014/main" id="{9E90A4CD-DB38-059F-E0EB-D790B3F91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1" b="7731"/>
          <a:stretch/>
        </p:blipFill>
        <p:spPr>
          <a:xfrm>
            <a:off x="5468471" y="1"/>
            <a:ext cx="2303929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329312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boats in it and buildings around it&#10;&#10;Description automatically generated with medium confidence">
            <a:extLst>
              <a:ext uri="{FF2B5EF4-FFF2-40B4-BE49-F238E27FC236}">
                <a16:creationId xmlns:a16="http://schemas.microsoft.com/office/drawing/2014/main" id="{69499C15-EF54-5637-5EDA-42675D20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 b="24739"/>
          <a:stretch/>
        </p:blipFill>
        <p:spPr>
          <a:xfrm>
            <a:off x="5236602" y="1"/>
            <a:ext cx="2535798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43824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F6EE9-F85E-56E2-590E-33C84E5EC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8" b="4529"/>
          <a:stretch/>
        </p:blipFill>
        <p:spPr>
          <a:xfrm>
            <a:off x="5506677" y="1"/>
            <a:ext cx="2265723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09893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path by water&#10;&#10;Description automatically generated with low confidence">
            <a:extLst>
              <a:ext uri="{FF2B5EF4-FFF2-40B4-BE49-F238E27FC236}">
                <a16:creationId xmlns:a16="http://schemas.microsoft.com/office/drawing/2014/main" id="{A7720E4D-FAB7-1369-8EB3-894F734F2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0" r="3892" b="16718"/>
          <a:stretch/>
        </p:blipFill>
        <p:spPr>
          <a:xfrm>
            <a:off x="5361940" y="1"/>
            <a:ext cx="2410460" cy="96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53068-82DF-5065-3DEC-055C92CC50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0" y="1"/>
            <a:ext cx="7772400" cy="96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F3AAE-3472-AF17-9F79-87488094A081}"/>
              </a:ext>
            </a:extLst>
          </p:cNvPr>
          <p:cNvSpPr txBox="1"/>
          <p:nvPr/>
        </p:nvSpPr>
        <p:spPr>
          <a:xfrm>
            <a:off x="2790181" y="275098"/>
            <a:ext cx="253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23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1000" spc="230" dirty="0">
                <a:solidFill>
                  <a:srgbClr val="58595B"/>
                </a:solidFill>
                <a:latin typeface="+mj-lt"/>
              </a:rPr>
            </a:br>
            <a:r>
              <a:rPr lang="en-US" sz="1000" spc="23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7891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80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 VH</dc:creator>
  <cp:lastModifiedBy>Simone Lam</cp:lastModifiedBy>
  <cp:revision>48</cp:revision>
  <dcterms:created xsi:type="dcterms:W3CDTF">2021-05-17T13:31:14Z</dcterms:created>
  <dcterms:modified xsi:type="dcterms:W3CDTF">2022-10-28T03:28:16Z</dcterms:modified>
</cp:coreProperties>
</file>