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2" r:id="rId2"/>
    <p:sldId id="256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Read Me" id="{E3D58070-1BD7-4205-B04D-E0025B6BBB5A}">
          <p14:sldIdLst>
            <p14:sldId id="262"/>
          </p14:sldIdLst>
        </p14:section>
        <p14:section name="Connect in Wellington Templates" id="{40871A6A-31D0-43EA-B058-05160385AA5B}">
          <p14:sldIdLst>
            <p14:sldId id="256"/>
            <p14:sldId id="257"/>
            <p14:sldId id="258"/>
            <p14:sldId id="259"/>
            <p14:sldId id="260"/>
          </p14:sldIdLst>
        </p14:section>
        <p14:section name="Accommodation" id="{2341833A-2A8B-4F17-8BEB-73E2B44122CD}">
          <p14:sldIdLst>
            <p14:sldId id="263"/>
            <p14:sldId id="264"/>
            <p14:sldId id="265"/>
            <p14:sldId id="266"/>
          </p14:sldIdLst>
        </p14:section>
        <p14:section name="Conference App" id="{BF27B4AC-8D11-4892-ADDB-4076EC97E41F}">
          <p14:sldIdLst>
            <p14:sldId id="267"/>
            <p14:sldId id="268"/>
            <p14:sldId id="269"/>
            <p14:sldId id="270"/>
            <p14:sldId id="271"/>
          </p14:sldIdLst>
        </p14:section>
        <p14:section name="Dietary Preferences" id="{6FA68712-A6F0-4718-BFFC-B96DE45B2688}">
          <p14:sldIdLst>
            <p14:sldId id="272"/>
            <p14:sldId id="273"/>
            <p14:sldId id="274"/>
          </p14:sldIdLst>
        </p14:section>
        <p14:section name="Flights" id="{71EC4FFD-AD51-461B-9316-B6A5872A4A67}">
          <p14:sldIdLst>
            <p14:sldId id="275"/>
            <p14:sldId id="276"/>
            <p14:sldId id="277"/>
            <p14:sldId id="27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1C0613-CBBF-45BB-B86E-5B99D888AAF7}" v="84" dt="2022-11-28T22:55:11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7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e Lam" userId="1d785372-9430-4a88-9127-7a7ee5837a7a" providerId="ADAL" clId="{731C0613-CBBF-45BB-B86E-5B99D888AAF7}"/>
    <pc:docChg chg="undo custSel addSld delSld modSld sldOrd addSection modSection">
      <pc:chgData name="Simone Lam" userId="1d785372-9430-4a88-9127-7a7ee5837a7a" providerId="ADAL" clId="{731C0613-CBBF-45BB-B86E-5B99D888AAF7}" dt="2022-11-28T22:55:36.819" v="672" actId="20577"/>
      <pc:docMkLst>
        <pc:docMk/>
      </pc:docMkLst>
      <pc:sldChg chg="ord">
        <pc:chgData name="Simone Lam" userId="1d785372-9430-4a88-9127-7a7ee5837a7a" providerId="ADAL" clId="{731C0613-CBBF-45BB-B86E-5B99D888AAF7}" dt="2022-11-28T22:47:26.403" v="128"/>
        <pc:sldMkLst>
          <pc:docMk/>
          <pc:sldMk cId="1571319604" sldId="256"/>
        </pc:sldMkLst>
      </pc:sldChg>
      <pc:sldChg chg="ord">
        <pc:chgData name="Simone Lam" userId="1d785372-9430-4a88-9127-7a7ee5837a7a" providerId="ADAL" clId="{731C0613-CBBF-45BB-B86E-5B99D888AAF7}" dt="2022-11-28T22:47:26.403" v="128"/>
        <pc:sldMkLst>
          <pc:docMk/>
          <pc:sldMk cId="1800527428" sldId="257"/>
        </pc:sldMkLst>
      </pc:sldChg>
      <pc:sldChg chg="ord">
        <pc:chgData name="Simone Lam" userId="1d785372-9430-4a88-9127-7a7ee5837a7a" providerId="ADAL" clId="{731C0613-CBBF-45BB-B86E-5B99D888AAF7}" dt="2022-11-28T22:47:26.403" v="128"/>
        <pc:sldMkLst>
          <pc:docMk/>
          <pc:sldMk cId="2525899930" sldId="258"/>
        </pc:sldMkLst>
      </pc:sldChg>
      <pc:sldChg chg="ord">
        <pc:chgData name="Simone Lam" userId="1d785372-9430-4a88-9127-7a7ee5837a7a" providerId="ADAL" clId="{731C0613-CBBF-45BB-B86E-5B99D888AAF7}" dt="2022-11-28T22:47:26.403" v="128"/>
        <pc:sldMkLst>
          <pc:docMk/>
          <pc:sldMk cId="3369668373" sldId="259"/>
        </pc:sldMkLst>
      </pc:sldChg>
      <pc:sldChg chg="ord">
        <pc:chgData name="Simone Lam" userId="1d785372-9430-4a88-9127-7a7ee5837a7a" providerId="ADAL" clId="{731C0613-CBBF-45BB-B86E-5B99D888AAF7}" dt="2022-11-28T22:49:05.519" v="140"/>
        <pc:sldMkLst>
          <pc:docMk/>
          <pc:sldMk cId="2183149876" sldId="260"/>
        </pc:sldMkLst>
      </pc:sldChg>
      <pc:sldChg chg="modSp mod">
        <pc:chgData name="Simone Lam" userId="1d785372-9430-4a88-9127-7a7ee5837a7a" providerId="ADAL" clId="{731C0613-CBBF-45BB-B86E-5B99D888AAF7}" dt="2022-11-28T22:55:36.819" v="672" actId="20577"/>
        <pc:sldMkLst>
          <pc:docMk/>
          <pc:sldMk cId="275439751" sldId="262"/>
        </pc:sldMkLst>
        <pc:spChg chg="mod">
          <ac:chgData name="Simone Lam" userId="1d785372-9430-4a88-9127-7a7ee5837a7a" providerId="ADAL" clId="{731C0613-CBBF-45BB-B86E-5B99D888AAF7}" dt="2022-11-28T22:55:36.819" v="672" actId="20577"/>
          <ac:spMkLst>
            <pc:docMk/>
            <pc:sldMk cId="275439751" sldId="262"/>
            <ac:spMk id="2" creationId="{0CFFC269-FB57-425A-98A9-B881142C4348}"/>
          </ac:spMkLst>
        </pc:spChg>
      </pc:sldChg>
      <pc:sldChg chg="addSp delSp modSp add mod ord setBg">
        <pc:chgData name="Simone Lam" userId="1d785372-9430-4a88-9127-7a7ee5837a7a" providerId="ADAL" clId="{731C0613-CBBF-45BB-B86E-5B99D888AAF7}" dt="2022-11-28T22:49:18.424" v="143"/>
        <pc:sldMkLst>
          <pc:docMk/>
          <pc:sldMk cId="2191589184" sldId="263"/>
        </pc:sldMkLst>
        <pc:spChg chg="del">
          <ac:chgData name="Simone Lam" userId="1d785372-9430-4a88-9127-7a7ee5837a7a" providerId="ADAL" clId="{731C0613-CBBF-45BB-B86E-5B99D888AAF7}" dt="2022-11-28T22:44:02.018" v="7" actId="478"/>
          <ac:spMkLst>
            <pc:docMk/>
            <pc:sldMk cId="2191589184" sldId="263"/>
            <ac:spMk id="5" creationId="{0E3F4720-BD60-5AA4-2141-0217AB8154DE}"/>
          </ac:spMkLst>
        </pc:spChg>
        <pc:picChg chg="add del mod">
          <ac:chgData name="Simone Lam" userId="1d785372-9430-4a88-9127-7a7ee5837a7a" providerId="ADAL" clId="{731C0613-CBBF-45BB-B86E-5B99D888AAF7}" dt="2022-11-28T22:43:53.669" v="4" actId="478"/>
          <ac:picMkLst>
            <pc:docMk/>
            <pc:sldMk cId="2191589184" sldId="263"/>
            <ac:picMk id="3" creationId="{0FF88B9F-0372-3A65-28C2-2693530E5498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18.424" v="143"/>
        <pc:sldMkLst>
          <pc:docMk/>
          <pc:sldMk cId="2062918919" sldId="264"/>
        </pc:sldMkLst>
        <pc:picChg chg="add del mod">
          <ac:chgData name="Simone Lam" userId="1d785372-9430-4a88-9127-7a7ee5837a7a" providerId="ADAL" clId="{731C0613-CBBF-45BB-B86E-5B99D888AAF7}" dt="2022-11-28T22:44:08.970" v="12" actId="478"/>
          <ac:picMkLst>
            <pc:docMk/>
            <pc:sldMk cId="2062918919" sldId="264"/>
            <ac:picMk id="3" creationId="{4513CC9A-FAFF-F8CB-25A9-8AFC3E118822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18.424" v="143"/>
        <pc:sldMkLst>
          <pc:docMk/>
          <pc:sldMk cId="4198235447" sldId="265"/>
        </pc:sldMkLst>
        <pc:picChg chg="add del mod">
          <ac:chgData name="Simone Lam" userId="1d785372-9430-4a88-9127-7a7ee5837a7a" providerId="ADAL" clId="{731C0613-CBBF-45BB-B86E-5B99D888AAF7}" dt="2022-11-28T22:44:18.807" v="20" actId="478"/>
          <ac:picMkLst>
            <pc:docMk/>
            <pc:sldMk cId="4198235447" sldId="265"/>
            <ac:picMk id="3" creationId="{404E57C2-4F93-F346-D02C-3C6965C94AFE}"/>
          </ac:picMkLst>
        </pc:picChg>
        <pc:picChg chg="add del mod">
          <ac:chgData name="Simone Lam" userId="1d785372-9430-4a88-9127-7a7ee5837a7a" providerId="ADAL" clId="{731C0613-CBBF-45BB-B86E-5B99D888AAF7}" dt="2022-11-28T22:44:23.748" v="25"/>
          <ac:picMkLst>
            <pc:docMk/>
            <pc:sldMk cId="4198235447" sldId="265"/>
            <ac:picMk id="5" creationId="{4B831EE5-BEEA-6E00-D387-814E9BC99338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18.424" v="143"/>
        <pc:sldMkLst>
          <pc:docMk/>
          <pc:sldMk cId="463942701" sldId="266"/>
        </pc:sldMkLst>
        <pc:picChg chg="add del mod">
          <ac:chgData name="Simone Lam" userId="1d785372-9430-4a88-9127-7a7ee5837a7a" providerId="ADAL" clId="{731C0613-CBBF-45BB-B86E-5B99D888AAF7}" dt="2022-11-28T22:44:34.731" v="31" actId="478"/>
          <ac:picMkLst>
            <pc:docMk/>
            <pc:sldMk cId="463942701" sldId="266"/>
            <ac:picMk id="3" creationId="{B231F194-1A23-1E4F-1656-CFF541191C22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52.979" v="146"/>
        <pc:sldMkLst>
          <pc:docMk/>
          <pc:sldMk cId="1622755807" sldId="267"/>
        </pc:sldMkLst>
        <pc:picChg chg="add del mod">
          <ac:chgData name="Simone Lam" userId="1d785372-9430-4a88-9127-7a7ee5837a7a" providerId="ADAL" clId="{731C0613-CBBF-45BB-B86E-5B99D888AAF7}" dt="2022-11-28T22:44:45.361" v="39" actId="21"/>
          <ac:picMkLst>
            <pc:docMk/>
            <pc:sldMk cId="1622755807" sldId="267"/>
            <ac:picMk id="3" creationId="{2CE60E12-BA80-8B47-7804-7C54231E6016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52.979" v="146"/>
        <pc:sldMkLst>
          <pc:docMk/>
          <pc:sldMk cId="3947080962" sldId="268"/>
        </pc:sldMkLst>
        <pc:picChg chg="add del mod">
          <ac:chgData name="Simone Lam" userId="1d785372-9430-4a88-9127-7a7ee5837a7a" providerId="ADAL" clId="{731C0613-CBBF-45BB-B86E-5B99D888AAF7}" dt="2022-11-28T22:44:52.626" v="47" actId="21"/>
          <ac:picMkLst>
            <pc:docMk/>
            <pc:sldMk cId="3947080962" sldId="268"/>
            <ac:picMk id="3" creationId="{BE00A7BB-7DE8-7932-890F-AEDD5F0737D4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52.979" v="146"/>
        <pc:sldMkLst>
          <pc:docMk/>
          <pc:sldMk cId="2337943022" sldId="269"/>
        </pc:sldMkLst>
        <pc:picChg chg="add del mod">
          <ac:chgData name="Simone Lam" userId="1d785372-9430-4a88-9127-7a7ee5837a7a" providerId="ADAL" clId="{731C0613-CBBF-45BB-B86E-5B99D888AAF7}" dt="2022-11-28T22:44:59.025" v="55" actId="21"/>
          <ac:picMkLst>
            <pc:docMk/>
            <pc:sldMk cId="2337943022" sldId="269"/>
            <ac:picMk id="3" creationId="{DFDCFC0B-1FB0-04D4-7FD5-01CE03F2D9A4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52.979" v="146"/>
        <pc:sldMkLst>
          <pc:docMk/>
          <pc:sldMk cId="741422104" sldId="270"/>
        </pc:sldMkLst>
        <pc:picChg chg="add del mod">
          <ac:chgData name="Simone Lam" userId="1d785372-9430-4a88-9127-7a7ee5837a7a" providerId="ADAL" clId="{731C0613-CBBF-45BB-B86E-5B99D888AAF7}" dt="2022-11-28T22:45:06.393" v="63" actId="21"/>
          <ac:picMkLst>
            <pc:docMk/>
            <pc:sldMk cId="741422104" sldId="270"/>
            <ac:picMk id="3" creationId="{6305919F-AF3B-D54D-1192-F25585E672B3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49:52.979" v="146"/>
        <pc:sldMkLst>
          <pc:docMk/>
          <pc:sldMk cId="4212089089" sldId="271"/>
        </pc:sldMkLst>
        <pc:picChg chg="add del mod">
          <ac:chgData name="Simone Lam" userId="1d785372-9430-4a88-9127-7a7ee5837a7a" providerId="ADAL" clId="{731C0613-CBBF-45BB-B86E-5B99D888AAF7}" dt="2022-11-28T22:45:13.607" v="71" actId="21"/>
          <ac:picMkLst>
            <pc:docMk/>
            <pc:sldMk cId="4212089089" sldId="271"/>
            <ac:picMk id="3" creationId="{29E3B400-50A8-B4D2-B6CB-95F0C596147B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8.926" v="150"/>
        <pc:sldMkLst>
          <pc:docMk/>
          <pc:sldMk cId="808057373" sldId="272"/>
        </pc:sldMkLst>
        <pc:picChg chg="add del mod">
          <ac:chgData name="Simone Lam" userId="1d785372-9430-4a88-9127-7a7ee5837a7a" providerId="ADAL" clId="{731C0613-CBBF-45BB-B86E-5B99D888AAF7}" dt="2022-11-28T22:45:19.299" v="77" actId="21"/>
          <ac:picMkLst>
            <pc:docMk/>
            <pc:sldMk cId="808057373" sldId="272"/>
            <ac:picMk id="3" creationId="{D4A33C9A-E751-5710-E71B-E1D3FBA20D11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8.926" v="150"/>
        <pc:sldMkLst>
          <pc:docMk/>
          <pc:sldMk cId="452810317" sldId="273"/>
        </pc:sldMkLst>
        <pc:picChg chg="add del mod">
          <ac:chgData name="Simone Lam" userId="1d785372-9430-4a88-9127-7a7ee5837a7a" providerId="ADAL" clId="{731C0613-CBBF-45BB-B86E-5B99D888AAF7}" dt="2022-11-28T22:45:26.964" v="85" actId="21"/>
          <ac:picMkLst>
            <pc:docMk/>
            <pc:sldMk cId="452810317" sldId="273"/>
            <ac:picMk id="3" creationId="{4E4EB94F-6D0E-938F-CC46-D11C991B52BB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8.926" v="150"/>
        <pc:sldMkLst>
          <pc:docMk/>
          <pc:sldMk cId="3731907318" sldId="274"/>
        </pc:sldMkLst>
        <pc:picChg chg="add del mod">
          <ac:chgData name="Simone Lam" userId="1d785372-9430-4a88-9127-7a7ee5837a7a" providerId="ADAL" clId="{731C0613-CBBF-45BB-B86E-5B99D888AAF7}" dt="2022-11-28T22:45:32.898" v="91" actId="21"/>
          <ac:picMkLst>
            <pc:docMk/>
            <pc:sldMk cId="3731907318" sldId="274"/>
            <ac:picMk id="3" creationId="{86535D50-706A-DA9E-D369-D9A77B43CECA}"/>
          </ac:picMkLst>
        </pc:picChg>
      </pc:sldChg>
      <pc:sldChg chg="addSp delSp modSp add del mod ord setBg">
        <pc:chgData name="Simone Lam" userId="1d785372-9430-4a88-9127-7a7ee5837a7a" providerId="ADAL" clId="{731C0613-CBBF-45BB-B86E-5B99D888AAF7}" dt="2022-11-28T22:50:00.526" v="148"/>
        <pc:sldMkLst>
          <pc:docMk/>
          <pc:sldMk cId="2221521125" sldId="275"/>
        </pc:sldMkLst>
        <pc:picChg chg="add del mod">
          <ac:chgData name="Simone Lam" userId="1d785372-9430-4a88-9127-7a7ee5837a7a" providerId="ADAL" clId="{731C0613-CBBF-45BB-B86E-5B99D888AAF7}" dt="2022-11-28T22:45:39.395" v="97" actId="21"/>
          <ac:picMkLst>
            <pc:docMk/>
            <pc:sldMk cId="2221521125" sldId="275"/>
            <ac:picMk id="3" creationId="{9BCCD4AA-5CD4-DC66-9F36-5C3DF335AD3D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0.526" v="148"/>
        <pc:sldMkLst>
          <pc:docMk/>
          <pc:sldMk cId="969420838" sldId="276"/>
        </pc:sldMkLst>
        <pc:picChg chg="add del mod">
          <ac:chgData name="Simone Lam" userId="1d785372-9430-4a88-9127-7a7ee5837a7a" providerId="ADAL" clId="{731C0613-CBBF-45BB-B86E-5B99D888AAF7}" dt="2022-11-28T22:45:48.807" v="105" actId="21"/>
          <ac:picMkLst>
            <pc:docMk/>
            <pc:sldMk cId="969420838" sldId="276"/>
            <ac:picMk id="3" creationId="{19E4174F-CD12-19C4-FCA9-8FC455F534BA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0.526" v="148"/>
        <pc:sldMkLst>
          <pc:docMk/>
          <pc:sldMk cId="1242525689" sldId="277"/>
        </pc:sldMkLst>
        <pc:picChg chg="add del mod">
          <ac:chgData name="Simone Lam" userId="1d785372-9430-4a88-9127-7a7ee5837a7a" providerId="ADAL" clId="{731C0613-CBBF-45BB-B86E-5B99D888AAF7}" dt="2022-11-28T22:45:57.252" v="113" actId="21"/>
          <ac:picMkLst>
            <pc:docMk/>
            <pc:sldMk cId="1242525689" sldId="277"/>
            <ac:picMk id="3" creationId="{3C828CFD-E3DF-4B8D-B23E-0B79CBB56021}"/>
          </ac:picMkLst>
        </pc:picChg>
      </pc:sldChg>
      <pc:sldChg chg="addSp delSp modSp add mod ord setBg">
        <pc:chgData name="Simone Lam" userId="1d785372-9430-4a88-9127-7a7ee5837a7a" providerId="ADAL" clId="{731C0613-CBBF-45BB-B86E-5B99D888AAF7}" dt="2022-11-28T22:50:00.526" v="148"/>
        <pc:sldMkLst>
          <pc:docMk/>
          <pc:sldMk cId="1712107404" sldId="278"/>
        </pc:sldMkLst>
        <pc:picChg chg="add del mod">
          <ac:chgData name="Simone Lam" userId="1d785372-9430-4a88-9127-7a7ee5837a7a" providerId="ADAL" clId="{731C0613-CBBF-45BB-B86E-5B99D888AAF7}" dt="2022-11-28T22:46:04.623" v="119" actId="21"/>
          <ac:picMkLst>
            <pc:docMk/>
            <pc:sldMk cId="1712107404" sldId="278"/>
            <ac:picMk id="3" creationId="{8205C88B-F96D-D4F5-86A1-D792EB3E86C0}"/>
          </ac:picMkLst>
        </pc:picChg>
        <pc:picChg chg="add del mod">
          <ac:chgData name="Simone Lam" userId="1d785372-9430-4a88-9127-7a7ee5837a7a" providerId="ADAL" clId="{731C0613-CBBF-45BB-B86E-5B99D888AAF7}" dt="2022-11-28T22:46:10.772" v="122" actId="21"/>
          <ac:picMkLst>
            <pc:docMk/>
            <pc:sldMk cId="1712107404" sldId="278"/>
            <ac:picMk id="5" creationId="{ED6FD7C7-EA16-4F38-BF8A-1D8B282F295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7379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89543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94785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0814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/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75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3826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86154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87218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55761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48365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5406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11288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AFD26-36FE-43C3-88FA-F1FCE1A9F5A7}" type="datetimeFigureOut">
              <a:rPr lang="en-NZ" smtClean="0"/>
              <a:t>29/11/2022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78FBE2-BE81-4E6C-BB9B-41BC2DF2B757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13261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BusinessEvents@WellingtonNZ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FC269-FB57-425A-98A9-B881142C434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922854" y="937729"/>
            <a:ext cx="822114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Below are a number of professionally designed social media tiles with editable text to promote your conference in Wellington.</a:t>
            </a:r>
          </a:p>
          <a:p>
            <a:endParaRPr lang="en-GB" sz="3200" b="1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2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Choose from “Connect in Wellington” tiles to promote Wellington as your conference destination, or use the prompts below to communicate with </a:t>
            </a:r>
            <a:r>
              <a:rPr lang="en-GB" sz="320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your delegates.</a:t>
            </a:r>
            <a:endParaRPr lang="en-GB" sz="320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endParaRPr lang="en-GB" sz="3200" b="1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3200" b="1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How to use these slides</a:t>
            </a:r>
          </a:p>
          <a:p>
            <a:pPr marL="453859" indent="-453859">
              <a:buFontTx/>
              <a:buChar char="-"/>
            </a:pPr>
            <a:r>
              <a:rPr lang="en-GB" sz="32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choose a slide</a:t>
            </a:r>
          </a:p>
          <a:p>
            <a:pPr marL="453859" indent="-453859">
              <a:buFontTx/>
              <a:buChar char="-"/>
            </a:pPr>
            <a:r>
              <a:rPr lang="en-GB" sz="32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insert your event details</a:t>
            </a:r>
          </a:p>
          <a:p>
            <a:pPr marL="453859" indent="-453859">
              <a:buFontTx/>
              <a:buChar char="-"/>
            </a:pPr>
            <a:r>
              <a:rPr lang="en-GB" sz="32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select the slide and “save as” in “jpeg” format. Choose “Just this slide” when prompted)</a:t>
            </a:r>
          </a:p>
          <a:p>
            <a:pPr marL="453859" indent="-453859">
              <a:buFontTx/>
              <a:buChar char="-"/>
            </a:pPr>
            <a:endParaRPr lang="en-GB" sz="3200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en-GB" sz="2000" dirty="0">
                <a:solidFill>
                  <a:srgbClr val="58595B"/>
                </a:solidFill>
                <a:latin typeface="+mj-lt"/>
                <a:cs typeface="Arial" panose="020B0604020202020204" pitchFamily="34" charset="0"/>
              </a:rPr>
              <a:t>For questions about these assets or for assistance promoting your conference in Wellington, contact </a:t>
            </a:r>
            <a:r>
              <a:rPr lang="en-GB" sz="2000" u="sng" dirty="0">
                <a:solidFill>
                  <a:srgbClr val="58595B"/>
                </a:solidFill>
                <a:latin typeface="+mj-lt"/>
                <a:cs typeface="Arial" panose="020B0604020202020204" pitchFamily="34" charset="0"/>
                <a:hlinkClick r:id="rId2"/>
              </a:rPr>
              <a:t>BusinessEvents@WellingtonNZ.com</a:t>
            </a:r>
            <a:endParaRPr lang="en-GB" sz="2000" u="sng" dirty="0">
              <a:solidFill>
                <a:srgbClr val="58595B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2D5BE77B-7706-AAD1-C985-36B0CDA4A5D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8529868"/>
            <a:ext cx="2237282" cy="1757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39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63942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622755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3947080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233794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7414221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2120890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808057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52810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373190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222152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5C3AC6-4F2D-C083-85B6-06304B0BF907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9A1EC8-D989-067C-A27A-8B9DC2864909}"/>
              </a:ext>
            </a:extLst>
          </p:cNvPr>
          <p:cNvSpPr txBox="1"/>
          <p:nvPr/>
        </p:nvSpPr>
        <p:spPr>
          <a:xfrm>
            <a:off x="8274570" y="8310569"/>
            <a:ext cx="1528996" cy="12130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 HERE </a:t>
            </a:r>
            <a:r>
              <a:rPr lang="en-NZ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  <a:endParaRPr lang="en-NZ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1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969420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2425256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1712107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383749-456F-BF1F-4D83-FF5339E8F63B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C0280-E5C0-9CE3-D741-9935E13AC2AF}"/>
              </a:ext>
            </a:extLst>
          </p:cNvPr>
          <p:cNvSpPr txBox="1"/>
          <p:nvPr/>
        </p:nvSpPr>
        <p:spPr>
          <a:xfrm>
            <a:off x="8274570" y="8310569"/>
            <a:ext cx="1528996" cy="12130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 HERE </a:t>
            </a:r>
            <a:r>
              <a:rPr lang="en-NZ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  <a:endParaRPr lang="en-NZ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2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4DFD918-8DCD-EBF2-6B57-17A6E35B7B63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88673-B9F8-51D7-2E94-1CBBEC388DF6}"/>
              </a:ext>
            </a:extLst>
          </p:cNvPr>
          <p:cNvSpPr txBox="1"/>
          <p:nvPr/>
        </p:nvSpPr>
        <p:spPr>
          <a:xfrm>
            <a:off x="8274570" y="8310569"/>
            <a:ext cx="1528996" cy="12130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 HERE </a:t>
            </a:r>
            <a:r>
              <a:rPr lang="en-NZ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  <a:endParaRPr lang="en-NZ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8999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FA79DD2-533A-B25B-EF5D-B5351A427F2C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98D8CA-AFBB-9449-CCBA-F4647B071BF6}"/>
              </a:ext>
            </a:extLst>
          </p:cNvPr>
          <p:cNvSpPr txBox="1"/>
          <p:nvPr/>
        </p:nvSpPr>
        <p:spPr>
          <a:xfrm>
            <a:off x="8274570" y="8310569"/>
            <a:ext cx="1528996" cy="12130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 HERE </a:t>
            </a:r>
            <a:r>
              <a:rPr lang="en-NZ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  <a:endParaRPr lang="en-NZ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68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3F4720-BD60-5AA4-2141-0217AB8154DE}"/>
              </a:ext>
            </a:extLst>
          </p:cNvPr>
          <p:cNvSpPr txBox="1"/>
          <p:nvPr/>
        </p:nvSpPr>
        <p:spPr>
          <a:xfrm>
            <a:off x="8274570" y="8310569"/>
            <a:ext cx="1528996" cy="1213089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NZ" spc="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LOGO HERE </a:t>
            </a:r>
            <a:r>
              <a:rPr lang="en-NZ" sz="1400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(OPTIONAL)</a:t>
            </a:r>
            <a:endParaRPr lang="en-NZ" spc="3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49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2191589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20629189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610495B-C348-983F-4012-A4E81F85AAE2}"/>
              </a:ext>
            </a:extLst>
          </p:cNvPr>
          <p:cNvSpPr txBox="1"/>
          <p:nvPr/>
        </p:nvSpPr>
        <p:spPr>
          <a:xfrm>
            <a:off x="982162" y="9169715"/>
            <a:ext cx="5105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600" dirty="0">
                <a:solidFill>
                  <a:srgbClr val="58595B"/>
                </a:solidFill>
                <a:latin typeface="+mj-lt"/>
              </a:rPr>
              <a:t>EVENT NAME GOES HERE</a:t>
            </a:r>
            <a:br>
              <a:rPr lang="en-US" sz="2000" spc="600" dirty="0">
                <a:solidFill>
                  <a:srgbClr val="58595B"/>
                </a:solidFill>
                <a:latin typeface="+mj-lt"/>
              </a:rPr>
            </a:br>
            <a:r>
              <a:rPr lang="en-US" sz="2000" spc="600" dirty="0">
                <a:solidFill>
                  <a:srgbClr val="58595B"/>
                </a:solidFill>
                <a:latin typeface="+mj-lt"/>
              </a:rPr>
              <a:t>EVENT DATE OR WEBSITE</a:t>
            </a:r>
          </a:p>
        </p:txBody>
      </p:sp>
    </p:spTree>
    <p:extLst>
      <p:ext uri="{BB962C8B-B14F-4D97-AF65-F5344CB8AC3E}">
        <p14:creationId xmlns:p14="http://schemas.microsoft.com/office/powerpoint/2010/main" val="419823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</TotalTime>
  <Words>316</Words>
  <Application>Microsoft Office PowerPoint</Application>
  <PresentationFormat>Custom</PresentationFormat>
  <Paragraphs>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Simone Lam</dc:creator>
  <cp:lastModifiedBy>Simone Lam</cp:lastModifiedBy>
  <cp:revision>2</cp:revision>
  <dcterms:created xsi:type="dcterms:W3CDTF">2022-10-28T03:36:13Z</dcterms:created>
  <dcterms:modified xsi:type="dcterms:W3CDTF">2022-11-28T22:55:38Z</dcterms:modified>
</cp:coreProperties>
</file>